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2739"/>
  </p:normalViewPr>
  <p:slideViewPr>
    <p:cSldViewPr snapToGrid="0" snapToObjects="1">
      <p:cViewPr varScale="1">
        <p:scale>
          <a:sx n="85" d="100"/>
          <a:sy n="85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F610-9ABC-0041-82DA-D5AE03B4CE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39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fk2mEY-tOX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nl/imgres?imgurl=http://i22.photobucket.com/albums/b314/tinkerbellfreak/singing_in_the_rain.jpg&amp;imgrefurl=http://profile.myspace.com/index.cfm?fuseaction=user.viewprofile&amp;friendid=328136666&amp;usg=__rQ4AF19nbteEz6yKj4jh43-Pw7k=&amp;h=293&amp;w=300&amp;sz=17&amp;hl=nl&amp;start=4&amp;tbnid=hu04VVLx-zkWcM:&amp;tbnh=113&amp;tbnw=116&amp;prev=/images?q=singing+in+the+rain&amp;gbv=2&amp;hl=n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lisaburks.typepad.com/photos/uncategorized/2008/02/02/gene_kelly_dancing.jpg&amp;imgrefurl=http://lisaburks.typepad.com/gravehunting/imposters/&amp;usg=__fY--5xAQBYIzadJoSt1O7dDFZQo=&amp;h=1064&amp;w=800&amp;sz=127&amp;hl=nl&amp;start=4&amp;tbnid=HEjB7FrJ01lVNM:&amp;tbnh=150&amp;tbnw=113&amp;prev=/images?q=gene+kelly&amp;gbv=2&amp;hl=nl" TargetMode="External"/><Relationship Id="rId2" Type="http://schemas.openxmlformats.org/officeDocument/2006/relationships/hyperlink" Target="https://www.youtube.com/watch?v=D1ZYhVpdXb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www.dvdbeaver.com/film/G/posters/Kjm-212_West_Side_Story_1961.jpg&amp;imgrefurl=http://www.dvdbeaver.com/film/Misc/Garystextlistfilms.htm&amp;usg=__mCs_st3HWLa72P-Hqys1ualeZ5U=&amp;h=768&amp;w=478&amp;sz=193&amp;hl=nl&amp;start=2&amp;tbnid=Qi7HfTkJfu3DtM:&amp;tbnh=142&amp;tbnw=88&amp;prev=/images?q=west+side+story&amp;gbv=2&amp;hl=nl" TargetMode="External"/><Relationship Id="rId2" Type="http://schemas.openxmlformats.org/officeDocument/2006/relationships/hyperlink" Target="https://www.youtube.com/watch?v=YhSKk-cvbl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VHJHf-0hV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tRFjzQIC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3790" y="2130425"/>
            <a:ext cx="4691921" cy="1470025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Musical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3720868" cy="20542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69" y="76200"/>
            <a:ext cx="3100911" cy="2130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644" y="2292194"/>
            <a:ext cx="2658864" cy="45196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64" y="76200"/>
            <a:ext cx="2484536" cy="21304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319" y="3333746"/>
            <a:ext cx="3330681" cy="24365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605" y="3243719"/>
            <a:ext cx="2608289" cy="34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musical?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theaterstuk dat bestaat uit muziek, liedjes, dans en gesproken dialogen</a:t>
            </a:r>
          </a:p>
          <a:p>
            <a:endParaRPr lang="nl-NL" dirty="0"/>
          </a:p>
          <a:p>
            <a:r>
              <a:rPr lang="nl-NL" dirty="0"/>
              <a:t>Vaak populaire stijlen van muziek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8543-5B88-484C-B476-B10E6D5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musical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5B7FDA-8C3D-934B-BD8F-8E709146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De </a:t>
            </a:r>
            <a:r>
              <a:rPr lang="nl-NL" b="1" dirty="0"/>
              <a:t>musicalfilm</a:t>
            </a:r>
            <a:r>
              <a:rPr lang="nl-NL" dirty="0"/>
              <a:t>, </a:t>
            </a:r>
            <a:r>
              <a:rPr lang="nl-NL" b="1" dirty="0"/>
              <a:t>filmmusical</a:t>
            </a:r>
            <a:r>
              <a:rPr lang="nl-NL" dirty="0"/>
              <a:t> of </a:t>
            </a:r>
            <a:r>
              <a:rPr lang="nl-NL" b="1" dirty="0"/>
              <a:t>muziekfilm</a:t>
            </a:r>
            <a:r>
              <a:rPr lang="nl-NL" dirty="0"/>
              <a:t> is een filmgenre waarin een mengsel van dans en gezongen liederen (die door de personages worden gezongen) in het verhaal worden verweven (soort van zangspel)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De musicalfilm </a:t>
            </a:r>
            <a:r>
              <a:rPr lang="nl-NL" dirty="0"/>
              <a:t>was een natuurlijke voort vloeiing uit het </a:t>
            </a:r>
            <a:r>
              <a:rPr lang="nl-NL" dirty="0">
                <a:solidFill>
                  <a:srgbClr val="FF0000"/>
                </a:solidFill>
              </a:rPr>
              <a:t>musical theater </a:t>
            </a:r>
          </a:p>
          <a:p>
            <a:r>
              <a:rPr lang="nl-NL" dirty="0"/>
              <a:t> Het grootste verschil tussen film en theater is het gebruik van veel </a:t>
            </a:r>
            <a:r>
              <a:rPr lang="nl-NL" dirty="0">
                <a:solidFill>
                  <a:srgbClr val="FF0000"/>
                </a:solidFill>
              </a:rPr>
              <a:t>decors</a:t>
            </a:r>
            <a:r>
              <a:rPr lang="nl-NL" dirty="0"/>
              <a:t> en verschillende </a:t>
            </a:r>
            <a:r>
              <a:rPr lang="nl-NL" dirty="0">
                <a:solidFill>
                  <a:srgbClr val="FF0000"/>
                </a:solidFill>
              </a:rPr>
              <a:t>locaties</a:t>
            </a:r>
            <a:r>
              <a:rPr lang="nl-NL" dirty="0"/>
              <a:t>, wat in een theater onpraktisch tot onmogelijk zou zijn.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De musicalfilms bevatten meestal wel overeenkomsten met theater </a:t>
            </a:r>
          </a:p>
          <a:p>
            <a:r>
              <a:rPr lang="nl-NL" dirty="0"/>
              <a:t>De acteurs zingen meestal hun lied en dans alsof er </a:t>
            </a:r>
            <a:r>
              <a:rPr lang="nl-NL" dirty="0">
                <a:solidFill>
                  <a:srgbClr val="FF0000"/>
                </a:solidFill>
              </a:rPr>
              <a:t>een publiek </a:t>
            </a:r>
            <a:r>
              <a:rPr lang="nl-NL" dirty="0"/>
              <a:t>aanwezig is. </a:t>
            </a:r>
          </a:p>
          <a:p>
            <a:r>
              <a:rPr lang="nl-NL" dirty="0"/>
              <a:t>In zekere zin wordt bij film de kijker het aanwezige publiek, aangezien de acteur regelmatig </a:t>
            </a:r>
            <a:r>
              <a:rPr lang="nl-NL" dirty="0">
                <a:solidFill>
                  <a:srgbClr val="FF0000"/>
                </a:solidFill>
              </a:rPr>
              <a:t>direct in de camera kijkt </a:t>
            </a:r>
            <a:r>
              <a:rPr lang="nl-NL" dirty="0"/>
              <a:t>om zijn gevoelens te uiten terwijl hij/zij zingt. Het lijkt wel of het publiek een soort van geheime 'vriend' is aan wie de speler zijn gevoelens kwijt kan. </a:t>
            </a:r>
          </a:p>
        </p:txBody>
      </p:sp>
    </p:spTree>
    <p:extLst>
      <p:ext uri="{BB962C8B-B14F-4D97-AF65-F5344CB8AC3E}">
        <p14:creationId xmlns:p14="http://schemas.microsoft.com/office/powerpoint/2010/main" val="230881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64968-1546-0E41-A455-6AB2FDB7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Broadway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0BFD4-0DC8-3240-8F80-CBE6C990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Broadway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- New York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https://www.youtube.com/watch?v=fk2mEY-tOXQ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2054" name="Picture 6" descr="Gerelateerde afbeelding">
            <a:extLst>
              <a:ext uri="{FF2B5EF4-FFF2-40B4-BE49-F238E27FC236}">
                <a16:creationId xmlns:a16="http://schemas.microsoft.com/office/drawing/2014/main" id="{6160C3FD-C152-7B41-946A-B4E4DAFB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3" y="2867052"/>
            <a:ext cx="3259111" cy="32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6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Showtime</a:t>
            </a:r>
            <a:endParaRPr lang="nl-NL" sz="6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nl-NL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Musical ontstaat begin 20e eeuw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Grote theatershows: muziek, showballet en de aankleding erg belangrijk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Verhaal minder belangrijk: verbinding tussen zang- en dansnummers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Verschil tussen musical en opera: 	I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een </a:t>
            </a:r>
            <a:r>
              <a:rPr lang="nl-NL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Musical wordt ook gesproken			</a:t>
            </a:r>
          </a:p>
          <a:p>
            <a:pPr>
              <a:defRPr/>
            </a:pPr>
            <a:r>
              <a:rPr lang="nl-NL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Een Musical heeft andere onderwerpen/thema’s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Mekka musical: </a:t>
            </a:r>
            <a:r>
              <a:rPr lang="nl-NL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Broadway</a:t>
            </a: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New York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Opkomst geluidsfilm: theatermusicals als film uitbrengen</a:t>
            </a:r>
          </a:p>
          <a:p>
            <a:pPr eaLnBrk="1" hangingPunct="1">
              <a:defRPr/>
            </a:pPr>
            <a:r>
              <a:rPr lang="nl-NL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Musicalsterren worden </a:t>
            </a:r>
            <a:r>
              <a:rPr lang="nl-NL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wereldsterren</a:t>
            </a:r>
          </a:p>
          <a:p>
            <a:pPr eaLnBrk="1" hangingPunct="1">
              <a:buFont typeface="Wingdings" charset="0"/>
              <a:buNone/>
              <a:defRPr/>
            </a:pPr>
            <a:endParaRPr lang="nl-NL" sz="20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6387" name="Picture 5" descr="singing_in_the_rai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5212" y="4984750"/>
            <a:ext cx="1728788" cy="1873250"/>
          </a:xfrm>
        </p:spPr>
      </p:pic>
    </p:spTree>
    <p:extLst>
      <p:ext uri="{BB962C8B-B14F-4D97-AF65-F5344CB8AC3E}">
        <p14:creationId xmlns:p14="http://schemas.microsoft.com/office/powerpoint/2010/main" val="321664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800" b="1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b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8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Singin</a:t>
            </a:r>
            <a:r>
              <a:rPr lang="ja-JP" altLang="en-US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’</a:t>
            </a:r>
            <a:r>
              <a:rPr lang="en-US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the Rain (1952)  </a:t>
            </a:r>
            <a:r>
              <a:rPr lang="en-US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 Kelly</a:t>
            </a:r>
            <a:br>
              <a:rPr lang="en-US" sz="4000" b="1" dirty="0">
                <a:latin typeface="Arial"/>
                <a:ea typeface="ＭＳ Ｐゴシック" charset="0"/>
                <a:cs typeface="Arial"/>
              </a:rPr>
            </a:br>
            <a:endParaRPr lang="nl-NL" sz="4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b="1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buNone/>
              <a:defRPr/>
            </a:pPr>
            <a:r>
              <a:rPr lang="en-US" sz="2000" dirty="0">
                <a:latin typeface="Arial"/>
                <a:ea typeface="ＭＳ Ｐゴシック" charset="0"/>
                <a:cs typeface="Arial"/>
                <a:hlinkClick r:id="rId2"/>
              </a:rPr>
              <a:t>https://www.youtube.com/watch?v=D1ZYhVpdXbQ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>
              <a:buNone/>
              <a:defRPr/>
            </a:pPr>
            <a:endParaRPr lang="en-US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Alle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musicalkenmerken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zijn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aanwezig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: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muziek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en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dans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zijn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 het </a:t>
            </a:r>
            <a:r>
              <a:rPr lang="en-US" sz="2000" dirty="0" err="1">
                <a:latin typeface="Arial"/>
                <a:ea typeface="ＭＳ Ｐゴシック" charset="0"/>
                <a:cs typeface="Arial"/>
              </a:rPr>
              <a:t>belangrijkst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000" b="1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000" b="1" u="sng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5" descr="gene_kelly_danc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91" y="3398976"/>
            <a:ext cx="2256020" cy="32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1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5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West Side Story</a:t>
            </a:r>
            <a:r>
              <a:rPr lang="nl-NL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(1961)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2" y="1628774"/>
            <a:ext cx="7633195" cy="51219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Wijkt af van musicaltraditie. </a:t>
            </a:r>
          </a:p>
          <a:p>
            <a:pPr eaLnBrk="1" hangingPunct="1"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Geen verwijzing naar glitter en glamour. </a:t>
            </a:r>
          </a:p>
          <a:p>
            <a:pPr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Realistisch verhaal over twee rivaliserende bendes. </a:t>
            </a:r>
          </a:p>
          <a:p>
            <a:pPr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Verhaal is </a:t>
            </a:r>
            <a:r>
              <a:rPr lang="nl-NL" sz="2400" u="sng" dirty="0">
                <a:latin typeface="Tahoma" charset="0"/>
                <a:ea typeface="ＭＳ Ｐゴシック" charset="0"/>
                <a:cs typeface="ＭＳ Ｐゴシック" charset="0"/>
              </a:rPr>
              <a:t>niet </a:t>
            </a: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ondergeschikt aan dans en muziek. </a:t>
            </a: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nl-NL" sz="18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https://www.youtube.com/watch?v=YhSKk-cvblc</a:t>
            </a: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nl-NL" sz="1800" b="1" dirty="0"/>
              <a:t>West Side Story (4/10) Movie CLIP - America (1961) HD</a:t>
            </a:r>
          </a:p>
          <a:p>
            <a:pPr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Picture 5" descr="Kjm-212_West_Side_Story_196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68" b="-11568"/>
          <a:stretch>
            <a:fillRect/>
          </a:stretch>
        </p:blipFill>
        <p:spPr>
          <a:xfrm>
            <a:off x="6565692" y="3149341"/>
            <a:ext cx="1993692" cy="3961369"/>
          </a:xfrm>
        </p:spPr>
      </p:pic>
    </p:spTree>
    <p:extLst>
      <p:ext uri="{BB962C8B-B14F-4D97-AF65-F5344CB8AC3E}">
        <p14:creationId xmlns:p14="http://schemas.microsoft.com/office/powerpoint/2010/main" val="186443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Jaren 70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Jaren 70 meer controversiële onderwerpen bv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oorlog in Vietnam en het lijdensverhaal van Christus. </a:t>
            </a:r>
          </a:p>
          <a:p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Superstar is een rock opera, er zijn net als in een opera geen gesproken dialogen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meer,alles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wordt gezongen op rockmuziek.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JESUS CHRIST SUPERSTAR ( </a:t>
            </a:r>
            <a:r>
              <a:rPr lang="nl-N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Overture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 ) HD</a:t>
            </a:r>
          </a:p>
          <a:p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https://www.youtube.com/watch?v=VHJHf-0hVZA</a:t>
            </a: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0" y="274638"/>
            <a:ext cx="1701810" cy="2879880"/>
          </a:xfrm>
          <a:prstGeom prst="rect">
            <a:avLst/>
          </a:prstGeom>
        </p:spPr>
      </p:pic>
      <p:pic>
        <p:nvPicPr>
          <p:cNvPr id="1026" name="Picture 2" descr="Afbeeldingsresultaat voor rockopera jesus christ superstar film">
            <a:extLst>
              <a:ext uri="{FF2B5EF4-FFF2-40B4-BE49-F238E27FC236}">
                <a16:creationId xmlns:a16="http://schemas.microsoft.com/office/drawing/2014/main" id="{01640900-700F-E741-9160-C3564F29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8" y="274638"/>
            <a:ext cx="2434132" cy="23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9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 dirty="0">
                <a:latin typeface="Arial"/>
                <a:cs typeface="Arial"/>
              </a:rPr>
              <a:t>Waar te zien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theater</a:t>
            </a:r>
          </a:p>
          <a:p>
            <a:pPr marL="0" indent="0">
              <a:buNone/>
            </a:pPr>
            <a:r>
              <a:rPr lang="nl-NL" dirty="0"/>
              <a:t>Filmversie in de bioscoop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514" y="494801"/>
            <a:ext cx="3218694" cy="22107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6" y="2932166"/>
            <a:ext cx="2235200" cy="30256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E86327-0B41-E447-B1CD-B05AF307A8F0}"/>
              </a:ext>
            </a:extLst>
          </p:cNvPr>
          <p:cNvSpPr txBox="1"/>
          <p:nvPr/>
        </p:nvSpPr>
        <p:spPr>
          <a:xfrm>
            <a:off x="2834007" y="2932166"/>
            <a:ext cx="5852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John </a:t>
            </a:r>
            <a:r>
              <a:rPr lang="nl-NL" b="1" dirty="0" err="1"/>
              <a:t>Travolta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Olivia Newton John - </a:t>
            </a:r>
            <a:r>
              <a:rPr lang="nl-NL" b="1" dirty="0" err="1"/>
              <a:t>You're</a:t>
            </a:r>
            <a:r>
              <a:rPr lang="nl-NL" b="1" dirty="0"/>
              <a:t> The </a:t>
            </a:r>
            <a:r>
              <a:rPr lang="nl-NL" b="1" dirty="0" err="1"/>
              <a:t>One</a:t>
            </a:r>
            <a:r>
              <a:rPr lang="nl-NL" b="1" dirty="0"/>
              <a:t> </a:t>
            </a:r>
            <a:r>
              <a:rPr lang="nl-NL" b="1" dirty="0" err="1"/>
              <a:t>That</a:t>
            </a:r>
            <a:r>
              <a:rPr lang="nl-NL" b="1" dirty="0"/>
              <a:t> I Want</a:t>
            </a:r>
          </a:p>
          <a:p>
            <a:endParaRPr lang="nl-NL" b="1" dirty="0"/>
          </a:p>
          <a:p>
            <a:r>
              <a:rPr lang="nl-NL" b="1" dirty="0">
                <a:hlinkClick r:id="rId4"/>
              </a:rPr>
              <a:t>https://www.youtube.com/watch?v=itRFjzQICJU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135282472"/>
      </p:ext>
    </p:extLst>
  </p:cSld>
  <p:clrMapOvr>
    <a:masterClrMapping/>
  </p:clrMapOvr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130</TotalTime>
  <Words>415</Words>
  <Application>Microsoft Macintosh PowerPoint</Application>
  <PresentationFormat>Diavoorstelling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Tahoma</vt:lpstr>
      <vt:lpstr>Times New Roman</vt:lpstr>
      <vt:lpstr>Wingdings</vt:lpstr>
      <vt:lpstr> Zwart </vt:lpstr>
      <vt:lpstr>Musical</vt:lpstr>
      <vt:lpstr>Wat is een musical?</vt:lpstr>
      <vt:lpstr>Wat is een musical ?</vt:lpstr>
      <vt:lpstr>Broadway</vt:lpstr>
      <vt:lpstr>Showtime</vt:lpstr>
      <vt:lpstr>  Singin’ in the Rain (1952)  Gene Kelly </vt:lpstr>
      <vt:lpstr>West Side Story (1961)</vt:lpstr>
      <vt:lpstr>Jaren 70</vt:lpstr>
      <vt:lpstr>Waar te zien 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</dc:title>
  <dc:creator>ATC</dc:creator>
  <cp:lastModifiedBy>Microsoft Office User</cp:lastModifiedBy>
  <cp:revision>35</cp:revision>
  <dcterms:created xsi:type="dcterms:W3CDTF">2016-04-07T11:36:29Z</dcterms:created>
  <dcterms:modified xsi:type="dcterms:W3CDTF">2019-02-22T19:44:27Z</dcterms:modified>
</cp:coreProperties>
</file>